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6A36E47-8E25-D2A3-AE29-7B696F01D6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9961264-2553-B19E-BCD8-66F8D30EFA6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0DCFF57-6B47-BA6B-5552-18EBF6DC3A3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2EE2543-3955-78F9-1BE4-FE6A02C12C3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BB8E9E9-4DE0-4B31-ADA9-F006996F9D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3C2BDF5-0FAC-F309-178C-8C81B3E619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B25E6E6-15B7-2176-0D5D-98059FADF8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1D54965-DE4C-B81C-690C-F794AA9CD2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12A069E-83B4-B99F-84BF-38ECCCA6B1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9B60700-AC08-1FAE-8223-37CF495F5B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359698D-8467-058A-A5AE-44024BE1C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146CA8AD-864F-4B38-8A24-01B825FD37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6BC7107-8019-40E4-3468-7B3E8116D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D454B8B-C836-4E7B-9032-2B588ABF35E7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4815D35-70C5-AB42-7F02-A19A619A0F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248001A-E2B5-C621-C70B-ECFFBD865E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C2CEC204-FD52-048E-EC56-2960CE8925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5B0CBCB-4FAE-88A7-52DA-58BB73A068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ECD2E98-3A57-4A6D-A275-48065A73C420}" type="slidenum">
              <a:rPr kumimoji="0" lang="en-US" altLang="ja-JP" sz="1200"/>
              <a:pPr/>
              <a:t>2</a:t>
            </a:fld>
            <a:endParaRPr kumimoji="0" lang="en-US" altLang="ja-JP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34467A8-E2CE-A6A6-2DC0-1EE477DA5B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FE8DBFC-252E-05FA-623D-0102F63C2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7173" name="ヘッダー プレースホルダ 4">
            <a:extLst>
              <a:ext uri="{FF2B5EF4-FFF2-40B4-BE49-F238E27FC236}">
                <a16:creationId xmlns:a16="http://schemas.microsoft.com/office/drawing/2014/main" id="{6BF97A11-ACDB-AE5F-036B-5338BD1FC6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1EBA8ED-4152-CD41-E3E3-A1778F2EE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91E0927-EF7D-4780-9728-31D8A02A1165}" type="slidenum">
              <a:rPr kumimoji="0" lang="en-US" altLang="ja-JP" sz="1200"/>
              <a:pPr/>
              <a:t>3</a:t>
            </a:fld>
            <a:endParaRPr kumimoji="0" lang="en-US" altLang="ja-JP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46A1B1C-51BA-A3AB-BB0B-484C1F3FC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D0573C8-5160-7976-1397-6089ED94D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9221" name="ヘッダー プレースホルダ 4">
            <a:extLst>
              <a:ext uri="{FF2B5EF4-FFF2-40B4-BE49-F238E27FC236}">
                <a16:creationId xmlns:a16="http://schemas.microsoft.com/office/drawing/2014/main" id="{A2E4358D-1B88-CAAF-C631-39CFADE1C2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FCDBCB5-E4BB-2E8F-9EDF-5ACBE61B6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1AFC08F-ED58-3E8F-E026-596F8374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41ACC5-B6BA-46FB-806D-C0400861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D5E29-5A88-4B20-9252-73E5454868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697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B5791E9-6D3C-396D-74D5-A6475ACC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126AE9-03A7-D47B-CB3D-7E220DBAB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DB7BF32-BA31-2547-0172-7DBF04C4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6DE47-0C9A-434E-A529-C6CBD880D7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27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AB19463-87FA-2942-68AE-467D62734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F3DD237-F62D-2A9F-CFFC-635D652F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8E15315-0CEE-F32C-E2B9-C1DB7CF7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DBAC5-1FA5-4A00-BA37-C067EF3862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782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A0564A3-AF5A-D540-E6B7-5B3E1974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3633C1-5A8F-D30D-B6FB-E2C595671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D3AF76D-AE73-0F6F-717D-40CD89385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BE95F-0AF8-4B9C-900E-53EC620522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284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9A7E201-615C-B3B9-3ABA-5DAF8A31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8AA80A-992A-337C-91DD-48C138F77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45F2473-89BD-801D-8FCD-8C30C819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2E9EA-A96E-487E-B282-C0A8D0F52C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986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FA2ABFE-CFE5-FD33-B890-8DDB05737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DE5FF4C-2A33-A345-2199-2FB1CC05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2E8B1D9-35D3-BF09-9898-72811D36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10ED-2EA2-468A-A8BB-7A7F119176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503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FA96883-1A9B-05AF-C242-4099EB9B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6F0E642B-A7D7-2D60-6C4D-CDD0C497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2C03F6DB-5CB9-FA6E-8C36-5E8197A8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CFFD-5AC8-498B-A616-9985254AF6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372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050BD41-F6D1-E05D-43FD-6417AB97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2D6537C-6E23-EF03-DE3C-68FD046C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CF5663A-5861-9CC0-1617-E331C8312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4D85E-E0C2-4D76-9AD1-85A14B0D8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315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9FBDE42-3345-EF11-47EC-81DF5503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14D2F38-4FDD-5604-7A6D-991E4F50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DA91933-A569-3851-3649-C32E1F63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CAB45-5898-4892-AF11-37C0824FD9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66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544AFFD-80E8-3C97-7861-1354EA48F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8466BE9-96CD-5E32-C2FD-80E4B6CE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D4C4C8D-D2D9-19E5-0F6F-2FBF16911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B0D4-3A1E-4F19-8E1D-F3BD75B4CD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993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5D39807-0D1B-C857-B0CA-A2A6BCBB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80B356F-2178-1655-51C6-FFF11A136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41AC57A-8ACE-FE82-D224-94354EB1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45C4D-FD15-465F-A274-81B02D8B10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753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986434C-FD6B-193A-62DA-C2DC27468A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D69729A-4BA8-40CE-0AB0-50F2E2D745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5931E8D-ED79-A71D-E039-937D4FAB9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AD89C5F-ABEA-A3C7-CE0C-BB3E62A78D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7D266BD-EE5C-9F80-3A27-9BC2609DC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8C11F9-4427-4D9D-B6F4-841CD7C81C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05D8FD7-B062-CC9D-0713-EC7DFC4A3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1871663"/>
            <a:ext cx="8237538" cy="228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</a:t>
            </a:r>
            <a:b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5119A0B-AE4D-71A0-F354-9EAF9806C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0700" y="4298950"/>
            <a:ext cx="8167688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22A12FA7-CD75-5B04-5940-B27AFA498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241300"/>
            <a:ext cx="8404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－Ａ）口頭発表におけるＣＯＩ状態の開示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申告すべきＣＯＩ状態がない場合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64E96540-F9AE-6647-5A15-333C8B616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8366455-F051-936F-4CB5-60A7042504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8188" y="950913"/>
            <a:ext cx="7772400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</a:t>
            </a:r>
            <a:br>
              <a:rPr lang="en-US" altLang="ja-JP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765BD65-2896-FF9C-FF30-AF1B09C76B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3378200"/>
            <a:ext cx="8358187" cy="3098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○○製薬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　あり（○○製薬）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BC14FDC2-BCDD-AB65-8BA9-B544F8C07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209550"/>
            <a:ext cx="8308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0" lang="en-US" altLang="ja-JP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申告すべきＣＯＩ状態がある場合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4D4C1264-DFAE-2ADF-F665-A3F1E6D6D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EC08E5D8-F4C2-802D-413C-CD767D8138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1350" y="3246438"/>
            <a:ext cx="7845425" cy="31242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1200" b="1" u="sng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6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Ｉ開示 </a:t>
            </a:r>
            <a:endParaRPr lang="en-US" altLang="ja-JP" sz="2600" b="1" u="sng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○○製薬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　あり（○○製薬）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　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95" name="正方形/長方形 3">
            <a:extLst>
              <a:ext uri="{FF2B5EF4-FFF2-40B4-BE49-F238E27FC236}">
                <a16:creationId xmlns:a16="http://schemas.microsoft.com/office/drawing/2014/main" id="{4F474072-77E8-E0C9-C143-4CC4E51B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03213"/>
            <a:ext cx="7921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ポスター発表におけるＣＯＩ状態の開示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ポスターの末尾に以下の様に開示する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196" name="正方形/長方形 6">
            <a:extLst>
              <a:ext uri="{FF2B5EF4-FFF2-40B4-BE49-F238E27FC236}">
                <a16:creationId xmlns:a16="http://schemas.microsoft.com/office/drawing/2014/main" id="{5467C978-1E21-9A3F-3D97-5F75B38F8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1714500"/>
            <a:ext cx="7796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筆頭発表者：　演題発表に関連し、開示すべき</a:t>
            </a:r>
            <a:r>
              <a:rPr kumimoji="0" lang="en-US" altLang="ja-JP" sz="2400" b="1">
                <a:solidFill>
                  <a:srgbClr val="000000"/>
                </a:solidFill>
                <a:latin typeface="Arial" panose="020B0604020202020204" pitchFamily="34" charset="0"/>
              </a:rPr>
              <a:t>CO I </a:t>
            </a: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関係に</a:t>
            </a:r>
            <a:endParaRPr kumimoji="0" lang="en-US" altLang="ja-JP" sz="24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ある　企業などはありません。</a:t>
            </a:r>
            <a:endParaRPr kumimoji="0" lang="en-US" altLang="ja-JP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正方形/長方形 7">
            <a:extLst>
              <a:ext uri="{FF2B5EF4-FFF2-40B4-BE49-F238E27FC236}">
                <a16:creationId xmlns:a16="http://schemas.microsoft.com/office/drawing/2014/main" id="{754A9A13-3319-A1CE-8A23-B7DB4F87E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" y="1608138"/>
            <a:ext cx="7894638" cy="884237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正方形/長方形 9">
            <a:extLst>
              <a:ext uri="{FF2B5EF4-FFF2-40B4-BE49-F238E27FC236}">
                <a16:creationId xmlns:a16="http://schemas.microsoft.com/office/drawing/2014/main" id="{F672DC0C-096D-5AE6-C684-0AC8B4C4B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2649538"/>
            <a:ext cx="128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319</Words>
  <Application>Microsoft Office PowerPoint</Application>
  <PresentationFormat>画面に合わせる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日本神経病理学会 ＣＯ Ｉ 開示 　 筆頭発表者名：　○○　○○</vt:lpstr>
      <vt:lpstr>日本神経病理学会 ＣＯ Ｉ 開示 　 筆頭発表者名：　○○　○○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山本 莉子</cp:lastModifiedBy>
  <cp:revision>92</cp:revision>
  <cp:lastPrinted>2010-09-09T05:26:38Z</cp:lastPrinted>
  <dcterms:created xsi:type="dcterms:W3CDTF">2010-06-05T13:17:17Z</dcterms:created>
  <dcterms:modified xsi:type="dcterms:W3CDTF">2025-03-26T02:57:25Z</dcterms:modified>
</cp:coreProperties>
</file>